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5143500" cx="9144000"/>
  <p:notesSz cx="6858000" cy="9144000"/>
  <p:embeddedFontLst>
    <p:embeddedFont>
      <p:font typeface="Nanum Gothic"/>
      <p:regular r:id="rId23"/>
      <p:bold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22" Type="http://schemas.openxmlformats.org/officeDocument/2006/relationships/slide" Target="slides/slide17.xml"/><Relationship Id="rId10" Type="http://schemas.openxmlformats.org/officeDocument/2006/relationships/slide" Target="slides/slide5.xml"/><Relationship Id="rId21" Type="http://schemas.openxmlformats.org/officeDocument/2006/relationships/slide" Target="slides/slide16.xml"/><Relationship Id="rId13" Type="http://schemas.openxmlformats.org/officeDocument/2006/relationships/slide" Target="slides/slide8.xml"/><Relationship Id="rId24" Type="http://schemas.openxmlformats.org/officeDocument/2006/relationships/font" Target="fonts/NanumGothic-bold.fntdata"/><Relationship Id="rId12" Type="http://schemas.openxmlformats.org/officeDocument/2006/relationships/slide" Target="slides/slide7.xml"/><Relationship Id="rId23" Type="http://schemas.openxmlformats.org/officeDocument/2006/relationships/font" Target="fonts/NanumGothic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2aa01fa7eb_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2aa01fa7eb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2aa01fa7eb_2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12aa01fa7eb_2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2aa01fa7eb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12aa01fa7eb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2aa01fa7eb_2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2aa01fa7eb_2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2aa01fa7eb_2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12aa01fa7eb_2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12aa01fa7eb_2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12aa01fa7eb_2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2aa01fa7eb_2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12aa01fa7eb_2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2aa01fa7eb_2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12aa01fa7eb_2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2aa01fa7eb_3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12aa01fa7eb_3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12aa01fa7eb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12aa01fa7eb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2aa01fa7eb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12aa01fa7eb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2aa01fa7eb_2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12aa01fa7eb_2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2aa01fa7eb_2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12aa01fa7eb_2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2aa01fa7eb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12aa01fa7eb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12aa01fa7eb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12aa01fa7eb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2aa01fa7eb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12aa01fa7eb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Relationship Id="rId4" Type="http://schemas.openxmlformats.org/officeDocument/2006/relationships/image" Target="../media/image4.png"/><Relationship Id="rId5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png"/><Relationship Id="rId4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Relationship Id="rId4" Type="http://schemas.openxmlformats.org/officeDocument/2006/relationships/image" Target="../media/image2.png"/><Relationship Id="rId5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1.png"/><Relationship Id="rId4" Type="http://schemas.openxmlformats.org/officeDocument/2006/relationships/image" Target="../media/image1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2.png"/><Relationship Id="rId4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Relationship Id="rId4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Relationship Id="rId4" Type="http://schemas.openxmlformats.org/officeDocument/2006/relationships/image" Target="../media/image3.png"/><Relationship Id="rId5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50" y="0"/>
            <a:ext cx="9144000" cy="4502249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/>
          <p:nvPr/>
        </p:nvSpPr>
        <p:spPr>
          <a:xfrm>
            <a:off x="4203600" y="3411725"/>
            <a:ext cx="775500" cy="362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13"/>
          <p:cNvSpPr txBox="1"/>
          <p:nvPr/>
        </p:nvSpPr>
        <p:spPr>
          <a:xfrm>
            <a:off x="5017675" y="3423725"/>
            <a:ext cx="1953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함께담기 설명으로 이동</a:t>
            </a:r>
            <a:endParaRPr b="1" sz="10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57" name="Google Shape;57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077900"/>
            <a:ext cx="9163350" cy="10656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3"/>
          <p:cNvSpPr/>
          <p:nvPr/>
        </p:nvSpPr>
        <p:spPr>
          <a:xfrm>
            <a:off x="4203600" y="4203600"/>
            <a:ext cx="775500" cy="362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13"/>
          <p:cNvSpPr txBox="1"/>
          <p:nvPr/>
        </p:nvSpPr>
        <p:spPr>
          <a:xfrm>
            <a:off x="5062075" y="4215600"/>
            <a:ext cx="1953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메인 페이지로 이동</a:t>
            </a:r>
            <a:endParaRPr b="1" sz="10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60" name="Google Shape;60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43200" y="3468975"/>
            <a:ext cx="249125" cy="39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43200" y="4187863"/>
            <a:ext cx="249125" cy="394175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3"/>
          <p:cNvSpPr txBox="1"/>
          <p:nvPr/>
        </p:nvSpPr>
        <p:spPr>
          <a:xfrm>
            <a:off x="96200" y="74025"/>
            <a:ext cx="4262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highlight>
                  <a:schemeClr val="lt1"/>
                </a:highlight>
                <a:latin typeface="Nanum Gothic"/>
                <a:ea typeface="Nanum Gothic"/>
                <a:cs typeface="Nanum Gothic"/>
                <a:sym typeface="Nanum Gothic"/>
              </a:rPr>
              <a:t>랜딩페이지</a:t>
            </a:r>
            <a:endParaRPr b="1">
              <a:highlight>
                <a:schemeClr val="lt1"/>
              </a:highlight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48625"/>
            <a:ext cx="9144000" cy="4446259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2"/>
          <p:cNvSpPr txBox="1"/>
          <p:nvPr/>
        </p:nvSpPr>
        <p:spPr>
          <a:xfrm>
            <a:off x="5289900" y="3048875"/>
            <a:ext cx="2701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anum Gothic"/>
              <a:buChar char="-"/>
            </a:pPr>
            <a:r>
              <a:rPr b="1" lang="ko" sz="10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유저 중 60% 이상 오픈 대기 중일 때 기억함을 열 수 있음</a:t>
            </a:r>
            <a:endParaRPr b="1" sz="10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75" name="Google Shape;175;p22"/>
          <p:cNvSpPr/>
          <p:nvPr/>
        </p:nvSpPr>
        <p:spPr>
          <a:xfrm>
            <a:off x="4572000" y="3151600"/>
            <a:ext cx="717900" cy="216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22"/>
          <p:cNvSpPr txBox="1"/>
          <p:nvPr/>
        </p:nvSpPr>
        <p:spPr>
          <a:xfrm>
            <a:off x="74575" y="2798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  <a:highlight>
                  <a:schemeClr val="lt1"/>
                </a:highlight>
                <a:latin typeface="Nanum Gothic"/>
                <a:ea typeface="Nanum Gothic"/>
                <a:cs typeface="Nanum Gothic"/>
                <a:sym typeface="Nanum Gothic"/>
              </a:rPr>
              <a:t>기억함 열기 대기 페이지</a:t>
            </a:r>
            <a:endParaRPr b="1">
              <a:solidFill>
                <a:schemeClr val="dk1"/>
              </a:solidFill>
              <a:highlight>
                <a:schemeClr val="lt1"/>
              </a:highlight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50877"/>
            <a:ext cx="9144000" cy="4641747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3"/>
          <p:cNvSpPr/>
          <p:nvPr/>
        </p:nvSpPr>
        <p:spPr>
          <a:xfrm>
            <a:off x="2908475" y="1058300"/>
            <a:ext cx="3367200" cy="917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23"/>
          <p:cNvSpPr txBox="1"/>
          <p:nvPr/>
        </p:nvSpPr>
        <p:spPr>
          <a:xfrm>
            <a:off x="6216575" y="1410725"/>
            <a:ext cx="1443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기억 모음으로 이동</a:t>
            </a:r>
            <a:endParaRPr b="1" sz="10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84" name="Google Shape;184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86500" y="1655800"/>
            <a:ext cx="249125" cy="394175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3"/>
          <p:cNvSpPr txBox="1"/>
          <p:nvPr/>
        </p:nvSpPr>
        <p:spPr>
          <a:xfrm>
            <a:off x="60425" y="2090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  <a:highlight>
                  <a:schemeClr val="lt1"/>
                </a:highlight>
                <a:latin typeface="Nanum Gothic"/>
                <a:ea typeface="Nanum Gothic"/>
                <a:cs typeface="Nanum Gothic"/>
                <a:sym typeface="Nanum Gothic"/>
              </a:rPr>
              <a:t>나의기억함페이지</a:t>
            </a:r>
            <a:endParaRPr b="1">
              <a:solidFill>
                <a:schemeClr val="dk1"/>
              </a:solidFill>
              <a:highlight>
                <a:schemeClr val="lt1"/>
              </a:highlight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25400"/>
            <a:ext cx="9144001" cy="4492708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4"/>
          <p:cNvSpPr/>
          <p:nvPr/>
        </p:nvSpPr>
        <p:spPr>
          <a:xfrm>
            <a:off x="4795675" y="710450"/>
            <a:ext cx="185100" cy="281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24"/>
          <p:cNvSpPr txBox="1"/>
          <p:nvPr/>
        </p:nvSpPr>
        <p:spPr>
          <a:xfrm>
            <a:off x="4980775" y="681650"/>
            <a:ext cx="1953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lt1"/>
                </a:solidFill>
              </a:rPr>
              <a:t>담은 위치 확인하기</a:t>
            </a:r>
            <a:endParaRPr b="1" sz="1000">
              <a:solidFill>
                <a:schemeClr val="lt1"/>
              </a:solidFill>
            </a:endParaRPr>
          </a:p>
        </p:txBody>
      </p:sp>
      <p:pic>
        <p:nvPicPr>
          <p:cNvPr id="193" name="Google Shape;193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17250" y="812125"/>
            <a:ext cx="214064" cy="3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39075" y="1489525"/>
            <a:ext cx="214064" cy="3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24"/>
          <p:cNvSpPr txBox="1"/>
          <p:nvPr/>
        </p:nvSpPr>
        <p:spPr>
          <a:xfrm>
            <a:off x="4572000" y="1150825"/>
            <a:ext cx="2124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lt1"/>
                </a:solidFill>
              </a:rPr>
              <a:t>그림 Hover시 담은 사람 확인 가능</a:t>
            </a:r>
            <a:endParaRPr b="1" sz="1000">
              <a:solidFill>
                <a:schemeClr val="lt1"/>
              </a:solidFill>
            </a:endParaRPr>
          </a:p>
        </p:txBody>
      </p:sp>
      <p:sp>
        <p:nvSpPr>
          <p:cNvPr id="196" name="Google Shape;196;p24"/>
          <p:cNvSpPr txBox="1"/>
          <p:nvPr/>
        </p:nvSpPr>
        <p:spPr>
          <a:xfrm>
            <a:off x="46300" y="3254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  <a:highlight>
                  <a:schemeClr val="lt1"/>
                </a:highlight>
                <a:latin typeface="Nanum Gothic"/>
                <a:ea typeface="Nanum Gothic"/>
                <a:cs typeface="Nanum Gothic"/>
                <a:sym typeface="Nanum Gothic"/>
              </a:rPr>
              <a:t>기억 모음 페이지</a:t>
            </a:r>
            <a:endParaRPr b="1">
              <a:solidFill>
                <a:schemeClr val="dk1"/>
              </a:solidFill>
              <a:highlight>
                <a:schemeClr val="lt1"/>
              </a:highlight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97" name="Google Shape;197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74075" y="1884075"/>
            <a:ext cx="1571852" cy="17886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8" name="Google Shape;198;p24"/>
          <p:cNvCxnSpPr>
            <a:stCxn id="193" idx="1"/>
          </p:cNvCxnSpPr>
          <p:nvPr/>
        </p:nvCxnSpPr>
        <p:spPr>
          <a:xfrm>
            <a:off x="4917250" y="981475"/>
            <a:ext cx="2872500" cy="8580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50113"/>
            <a:ext cx="9143998" cy="4443284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25"/>
          <p:cNvSpPr/>
          <p:nvPr/>
        </p:nvSpPr>
        <p:spPr>
          <a:xfrm>
            <a:off x="3909900" y="3109398"/>
            <a:ext cx="662100" cy="302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25"/>
          <p:cNvSpPr/>
          <p:nvPr/>
        </p:nvSpPr>
        <p:spPr>
          <a:xfrm>
            <a:off x="4605575" y="3109398"/>
            <a:ext cx="662100" cy="302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25"/>
          <p:cNvSpPr txBox="1"/>
          <p:nvPr/>
        </p:nvSpPr>
        <p:spPr>
          <a:xfrm>
            <a:off x="2649525" y="3368200"/>
            <a:ext cx="1835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프로필 수정 페이지로 이동</a:t>
            </a:r>
            <a:endParaRPr b="1" sz="10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07" name="Google Shape;207;p25"/>
          <p:cNvSpPr txBox="1"/>
          <p:nvPr/>
        </p:nvSpPr>
        <p:spPr>
          <a:xfrm>
            <a:off x="4605575" y="3368200"/>
            <a:ext cx="1835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숨긴 기억함 확인하기(Modal)</a:t>
            </a:r>
            <a:endParaRPr b="1" sz="10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08" name="Google Shape;208;p25"/>
          <p:cNvSpPr txBox="1"/>
          <p:nvPr/>
        </p:nvSpPr>
        <p:spPr>
          <a:xfrm>
            <a:off x="0" y="35012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  <a:highlight>
                  <a:schemeClr val="lt1"/>
                </a:highlight>
                <a:latin typeface="Nanum Gothic"/>
                <a:ea typeface="Nanum Gothic"/>
                <a:cs typeface="Nanum Gothic"/>
                <a:sym typeface="Nanum Gothic"/>
              </a:rPr>
              <a:t>마이</a:t>
            </a:r>
            <a:r>
              <a:rPr b="1" lang="ko">
                <a:solidFill>
                  <a:schemeClr val="dk1"/>
                </a:solidFill>
                <a:highlight>
                  <a:schemeClr val="lt1"/>
                </a:highlight>
                <a:latin typeface="Nanum Gothic"/>
                <a:ea typeface="Nanum Gothic"/>
                <a:cs typeface="Nanum Gothic"/>
                <a:sym typeface="Nanum Gothic"/>
              </a:rPr>
              <a:t>페이지</a:t>
            </a:r>
            <a:endParaRPr b="1">
              <a:solidFill>
                <a:schemeClr val="dk1"/>
              </a:solidFill>
              <a:highlight>
                <a:schemeClr val="lt1"/>
              </a:highlight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19000"/>
            <a:ext cx="9144001" cy="4455259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26"/>
          <p:cNvSpPr/>
          <p:nvPr/>
        </p:nvSpPr>
        <p:spPr>
          <a:xfrm>
            <a:off x="3140225" y="3028001"/>
            <a:ext cx="662100" cy="398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26"/>
          <p:cNvSpPr txBox="1"/>
          <p:nvPr/>
        </p:nvSpPr>
        <p:spPr>
          <a:xfrm>
            <a:off x="2845925" y="3478200"/>
            <a:ext cx="1250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회원탈퇴 토글 버튼</a:t>
            </a:r>
            <a:endParaRPr b="1" sz="10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16" name="Google Shape;216;p26"/>
          <p:cNvSpPr txBox="1"/>
          <p:nvPr/>
        </p:nvSpPr>
        <p:spPr>
          <a:xfrm>
            <a:off x="0" y="25162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  <a:highlight>
                  <a:schemeClr val="lt1"/>
                </a:highlight>
                <a:latin typeface="Nanum Gothic"/>
                <a:ea typeface="Nanum Gothic"/>
                <a:cs typeface="Nanum Gothic"/>
                <a:sym typeface="Nanum Gothic"/>
              </a:rPr>
              <a:t>마이</a:t>
            </a:r>
            <a:r>
              <a:rPr b="1" lang="ko">
                <a:solidFill>
                  <a:schemeClr val="dk1"/>
                </a:solidFill>
                <a:highlight>
                  <a:schemeClr val="lt1"/>
                </a:highlight>
                <a:latin typeface="Nanum Gothic"/>
                <a:ea typeface="Nanum Gothic"/>
                <a:cs typeface="Nanum Gothic"/>
                <a:sym typeface="Nanum Gothic"/>
              </a:rPr>
              <a:t>페이지</a:t>
            </a:r>
            <a:endParaRPr b="1">
              <a:solidFill>
                <a:schemeClr val="dk1"/>
              </a:solidFill>
              <a:highlight>
                <a:schemeClr val="lt1"/>
              </a:highlight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82550"/>
            <a:ext cx="9144001" cy="439540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27"/>
          <p:cNvSpPr/>
          <p:nvPr/>
        </p:nvSpPr>
        <p:spPr>
          <a:xfrm>
            <a:off x="4420200" y="2205225"/>
            <a:ext cx="301500" cy="366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27"/>
          <p:cNvSpPr/>
          <p:nvPr/>
        </p:nvSpPr>
        <p:spPr>
          <a:xfrm>
            <a:off x="4663025" y="2628875"/>
            <a:ext cx="301500" cy="366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27"/>
          <p:cNvSpPr/>
          <p:nvPr/>
        </p:nvSpPr>
        <p:spPr>
          <a:xfrm>
            <a:off x="7106475" y="912750"/>
            <a:ext cx="244800" cy="222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27"/>
          <p:cNvSpPr/>
          <p:nvPr/>
        </p:nvSpPr>
        <p:spPr>
          <a:xfrm>
            <a:off x="7351275" y="912750"/>
            <a:ext cx="244800" cy="222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27"/>
          <p:cNvSpPr txBox="1"/>
          <p:nvPr/>
        </p:nvSpPr>
        <p:spPr>
          <a:xfrm>
            <a:off x="3588100" y="2210900"/>
            <a:ext cx="1183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현재 내 위치</a:t>
            </a:r>
            <a:endParaRPr b="1" sz="10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27" name="Google Shape;227;p27"/>
          <p:cNvSpPr txBox="1"/>
          <p:nvPr/>
        </p:nvSpPr>
        <p:spPr>
          <a:xfrm>
            <a:off x="3439325" y="2642825"/>
            <a:ext cx="1525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보물이 숨겨진 위치</a:t>
            </a:r>
            <a:endParaRPr b="1" sz="10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28" name="Google Shape;228;p27"/>
          <p:cNvSpPr txBox="1"/>
          <p:nvPr/>
        </p:nvSpPr>
        <p:spPr>
          <a:xfrm>
            <a:off x="5986800" y="854550"/>
            <a:ext cx="1525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보물 찾기 가이드</a:t>
            </a:r>
            <a:endParaRPr b="1" sz="10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29" name="Google Shape;229;p27"/>
          <p:cNvSpPr txBox="1"/>
          <p:nvPr/>
        </p:nvSpPr>
        <p:spPr>
          <a:xfrm>
            <a:off x="7596075" y="854550"/>
            <a:ext cx="1525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내 위치를 중심으로 </a:t>
            </a:r>
            <a:endParaRPr b="1" sz="10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지도 이동</a:t>
            </a:r>
            <a:endParaRPr b="1" sz="10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30" name="Google Shape;230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90050" y="3222500"/>
            <a:ext cx="2979493" cy="3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27"/>
          <p:cNvSpPr txBox="1"/>
          <p:nvPr/>
        </p:nvSpPr>
        <p:spPr>
          <a:xfrm>
            <a:off x="3146225" y="3704825"/>
            <a:ext cx="396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나와 보물 상자와의 거리가 50m 이상일 경우 나타나는 알림창</a:t>
            </a:r>
            <a:endParaRPr b="1" sz="10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32" name="Google Shape;232;p27"/>
          <p:cNvSpPr/>
          <p:nvPr/>
        </p:nvSpPr>
        <p:spPr>
          <a:xfrm>
            <a:off x="3137825" y="3151950"/>
            <a:ext cx="3090600" cy="492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27"/>
          <p:cNvSpPr txBox="1"/>
          <p:nvPr/>
        </p:nvSpPr>
        <p:spPr>
          <a:xfrm>
            <a:off x="0" y="18255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  <a:highlight>
                  <a:schemeClr val="lt1"/>
                </a:highlight>
                <a:latin typeface="Nanum Gothic"/>
                <a:ea typeface="Nanum Gothic"/>
                <a:cs typeface="Nanum Gothic"/>
                <a:sym typeface="Nanum Gothic"/>
              </a:rPr>
              <a:t>보물찾기 페이지</a:t>
            </a:r>
            <a:endParaRPr b="1">
              <a:solidFill>
                <a:schemeClr val="dk1"/>
              </a:solidFill>
              <a:highlight>
                <a:schemeClr val="lt1"/>
              </a:highlight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Google Shape;23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50" y="303075"/>
            <a:ext cx="9144000" cy="4382824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28"/>
          <p:cNvSpPr/>
          <p:nvPr/>
        </p:nvSpPr>
        <p:spPr>
          <a:xfrm>
            <a:off x="3268400" y="1765625"/>
            <a:ext cx="2046000" cy="1258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28"/>
          <p:cNvSpPr/>
          <p:nvPr/>
        </p:nvSpPr>
        <p:spPr>
          <a:xfrm>
            <a:off x="8317975" y="674075"/>
            <a:ext cx="744900" cy="340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28"/>
          <p:cNvSpPr txBox="1"/>
          <p:nvPr/>
        </p:nvSpPr>
        <p:spPr>
          <a:xfrm>
            <a:off x="4102375" y="3023825"/>
            <a:ext cx="2256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3D 보물상자를 클릭 시, </a:t>
            </a:r>
            <a:endParaRPr b="1" sz="10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보물상자가 열리며</a:t>
            </a:r>
            <a:endParaRPr b="1" sz="10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자신이 가진 기억함 수의 +1이 됨</a:t>
            </a:r>
            <a:endParaRPr b="1" sz="10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42" name="Google Shape;242;p28"/>
          <p:cNvSpPr txBox="1"/>
          <p:nvPr/>
        </p:nvSpPr>
        <p:spPr>
          <a:xfrm>
            <a:off x="7474125" y="1014575"/>
            <a:ext cx="1525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보물찾기 지도로 돌아가기 </a:t>
            </a:r>
            <a:endParaRPr b="1" sz="10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43" name="Google Shape;243;p28"/>
          <p:cNvSpPr txBox="1"/>
          <p:nvPr/>
        </p:nvSpPr>
        <p:spPr>
          <a:xfrm>
            <a:off x="6450" y="30307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  <a:highlight>
                  <a:schemeClr val="lt1"/>
                </a:highlight>
                <a:latin typeface="Nanum Gothic"/>
                <a:ea typeface="Nanum Gothic"/>
                <a:cs typeface="Nanum Gothic"/>
                <a:sym typeface="Nanum Gothic"/>
              </a:rPr>
              <a:t>보물찾기 페이지</a:t>
            </a:r>
            <a:endParaRPr b="1">
              <a:solidFill>
                <a:schemeClr val="dk1"/>
              </a:solidFill>
              <a:highlight>
                <a:schemeClr val="lt1"/>
              </a:highlight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Google Shape;24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2350"/>
            <a:ext cx="9144000" cy="4372991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29"/>
          <p:cNvSpPr txBox="1"/>
          <p:nvPr/>
        </p:nvSpPr>
        <p:spPr>
          <a:xfrm>
            <a:off x="0" y="14235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  <a:highlight>
                  <a:schemeClr val="lt1"/>
                </a:highlight>
                <a:latin typeface="Nanum Gothic"/>
                <a:ea typeface="Nanum Gothic"/>
                <a:cs typeface="Nanum Gothic"/>
                <a:sym typeface="Nanum Gothic"/>
              </a:rPr>
              <a:t>보물찾기 페이지</a:t>
            </a:r>
            <a:endParaRPr b="1">
              <a:solidFill>
                <a:schemeClr val="dk1"/>
              </a:solidFill>
              <a:highlight>
                <a:schemeClr val="lt1"/>
              </a:highlight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50" name="Google Shape;250;p29"/>
          <p:cNvSpPr/>
          <p:nvPr/>
        </p:nvSpPr>
        <p:spPr>
          <a:xfrm>
            <a:off x="2424550" y="1122700"/>
            <a:ext cx="3773700" cy="1780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29"/>
          <p:cNvSpPr txBox="1"/>
          <p:nvPr/>
        </p:nvSpPr>
        <p:spPr>
          <a:xfrm>
            <a:off x="4572000" y="2903200"/>
            <a:ext cx="2256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3D 보물상자가 열린 모습</a:t>
            </a:r>
            <a:endParaRPr b="1" sz="10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27100"/>
            <a:ext cx="9143998" cy="4595848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33000" y="88400"/>
            <a:ext cx="4110999" cy="3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4"/>
          <p:cNvSpPr/>
          <p:nvPr/>
        </p:nvSpPr>
        <p:spPr>
          <a:xfrm>
            <a:off x="8282675" y="130250"/>
            <a:ext cx="622800" cy="255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14"/>
          <p:cNvSpPr txBox="1"/>
          <p:nvPr/>
        </p:nvSpPr>
        <p:spPr>
          <a:xfrm>
            <a:off x="5444875" y="88400"/>
            <a:ext cx="2687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누르면 각 페이지로 이동</a:t>
            </a:r>
            <a:endParaRPr b="1" sz="10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71" name="Google Shape;71;p14"/>
          <p:cNvSpPr/>
          <p:nvPr/>
        </p:nvSpPr>
        <p:spPr>
          <a:xfrm>
            <a:off x="5896950" y="427100"/>
            <a:ext cx="3080700" cy="255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14"/>
          <p:cNvSpPr txBox="1"/>
          <p:nvPr/>
        </p:nvSpPr>
        <p:spPr>
          <a:xfrm>
            <a:off x="473875" y="3586050"/>
            <a:ext cx="3172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열리지 않은 기억함 중, 남은 시간이 가장 짧은 기억함이 표시됨 </a:t>
            </a:r>
            <a:endParaRPr b="1" sz="10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73" name="Google Shape;73;p14"/>
          <p:cNvSpPr/>
          <p:nvPr/>
        </p:nvSpPr>
        <p:spPr>
          <a:xfrm>
            <a:off x="473875" y="1594125"/>
            <a:ext cx="3080700" cy="1992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14"/>
          <p:cNvSpPr/>
          <p:nvPr/>
        </p:nvSpPr>
        <p:spPr>
          <a:xfrm>
            <a:off x="6115300" y="4494650"/>
            <a:ext cx="1946400" cy="209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4"/>
          <p:cNvSpPr txBox="1"/>
          <p:nvPr/>
        </p:nvSpPr>
        <p:spPr>
          <a:xfrm>
            <a:off x="6263500" y="4704050"/>
            <a:ext cx="2175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열리지 않은 다음 기억함 보기</a:t>
            </a:r>
            <a:r>
              <a:rPr b="1" lang="ko" sz="10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endParaRPr b="1" sz="10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76" name="Google Shape;76;p14"/>
          <p:cNvSpPr/>
          <p:nvPr/>
        </p:nvSpPr>
        <p:spPr>
          <a:xfrm>
            <a:off x="5033000" y="773800"/>
            <a:ext cx="4110900" cy="3675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14"/>
          <p:cNvSpPr txBox="1"/>
          <p:nvPr/>
        </p:nvSpPr>
        <p:spPr>
          <a:xfrm>
            <a:off x="2640750" y="844675"/>
            <a:ext cx="2331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열기까지 남은 시간에 맞는 애니메이션과 </a:t>
            </a:r>
            <a:r>
              <a:rPr b="1" lang="ko" sz="10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프로그래스</a:t>
            </a:r>
            <a:r>
              <a:rPr b="1" lang="ko" sz="10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 바가 표시됨</a:t>
            </a:r>
            <a:endParaRPr b="1" sz="10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78" name="Google Shape;78;p14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  <a:highlight>
                  <a:schemeClr val="lt1"/>
                </a:highlight>
                <a:latin typeface="Nanum Gothic"/>
                <a:ea typeface="Nanum Gothic"/>
                <a:cs typeface="Nanum Gothic"/>
                <a:sym typeface="Nanum Gothic"/>
              </a:rPr>
              <a:t>메인</a:t>
            </a:r>
            <a:r>
              <a:rPr b="1" lang="ko">
                <a:solidFill>
                  <a:schemeClr val="dk1"/>
                </a:solidFill>
                <a:highlight>
                  <a:schemeClr val="lt1"/>
                </a:highlight>
                <a:latin typeface="Nanum Gothic"/>
                <a:ea typeface="Nanum Gothic"/>
                <a:cs typeface="Nanum Gothic"/>
                <a:sym typeface="Nanum Gothic"/>
              </a:rPr>
              <a:t>페이지</a:t>
            </a:r>
            <a:endParaRPr b="1">
              <a:solidFill>
                <a:schemeClr val="dk1"/>
              </a:solidFill>
              <a:highlight>
                <a:schemeClr val="lt1"/>
              </a:highlight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482504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5"/>
          <p:cNvSpPr/>
          <p:nvPr/>
        </p:nvSpPr>
        <p:spPr>
          <a:xfrm>
            <a:off x="5766100" y="1910250"/>
            <a:ext cx="268800" cy="190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5"/>
          <p:cNvSpPr/>
          <p:nvPr/>
        </p:nvSpPr>
        <p:spPr>
          <a:xfrm>
            <a:off x="5766100" y="994325"/>
            <a:ext cx="268800" cy="190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5"/>
          <p:cNvSpPr txBox="1"/>
          <p:nvPr/>
        </p:nvSpPr>
        <p:spPr>
          <a:xfrm>
            <a:off x="6225975" y="948050"/>
            <a:ext cx="28158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준비중</a:t>
            </a:r>
            <a:endParaRPr b="1" sz="10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anum Gothic"/>
              <a:buChar char="-"/>
            </a:pPr>
            <a:r>
              <a:rPr b="1" lang="ko" sz="10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기억함 생성만 됐을 때 나타남</a:t>
            </a:r>
            <a:endParaRPr b="1" sz="10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anum Gothic"/>
              <a:buChar char="-"/>
            </a:pPr>
            <a:r>
              <a:rPr b="1" lang="ko" sz="10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기억함 생성 후 혼자 혹은 단체로 담았을 때 기억함을 묻기 전 표시</a:t>
            </a:r>
            <a:endParaRPr b="1" sz="10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87" name="Google Shape;87;p15"/>
          <p:cNvSpPr txBox="1"/>
          <p:nvPr/>
        </p:nvSpPr>
        <p:spPr>
          <a:xfrm>
            <a:off x="6225975" y="2571750"/>
            <a:ext cx="28158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D-day 표시</a:t>
            </a:r>
            <a:endParaRPr b="1" sz="10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anum Gothic"/>
              <a:buChar char="-"/>
            </a:pPr>
            <a:r>
              <a:rPr b="1" lang="ko" sz="10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기억함 생성일 ~ 기억함 오픈 날짜 기준 D day 날짜 표시</a:t>
            </a:r>
            <a:endParaRPr b="1" sz="10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anum Gothic"/>
              <a:buChar char="-"/>
            </a:pPr>
            <a:r>
              <a:rPr b="1" lang="ko" sz="10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기억함 오픈 날짜면 D-day 표시</a:t>
            </a:r>
            <a:endParaRPr b="1" sz="10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88" name="Google Shape;88;p15"/>
          <p:cNvSpPr txBox="1"/>
          <p:nvPr/>
        </p:nvSpPr>
        <p:spPr>
          <a:xfrm>
            <a:off x="152400" y="1524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  <a:highlight>
                  <a:schemeClr val="lt1"/>
                </a:highlight>
                <a:latin typeface="Nanum Gothic"/>
                <a:ea typeface="Nanum Gothic"/>
                <a:cs typeface="Nanum Gothic"/>
                <a:sym typeface="Nanum Gothic"/>
              </a:rPr>
              <a:t>나의기억함</a:t>
            </a:r>
            <a:r>
              <a:rPr b="1" lang="ko">
                <a:solidFill>
                  <a:schemeClr val="dk1"/>
                </a:solidFill>
                <a:highlight>
                  <a:schemeClr val="lt1"/>
                </a:highlight>
                <a:latin typeface="Nanum Gothic"/>
                <a:ea typeface="Nanum Gothic"/>
                <a:cs typeface="Nanum Gothic"/>
                <a:sym typeface="Nanum Gothic"/>
              </a:rPr>
              <a:t>페이지</a:t>
            </a:r>
            <a:endParaRPr b="1">
              <a:solidFill>
                <a:schemeClr val="dk1"/>
              </a:solidFill>
              <a:highlight>
                <a:schemeClr val="lt1"/>
              </a:highlight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991599" cy="4564309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6"/>
          <p:cNvSpPr/>
          <p:nvPr/>
        </p:nvSpPr>
        <p:spPr>
          <a:xfrm>
            <a:off x="6112775" y="1043850"/>
            <a:ext cx="192600" cy="190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16"/>
          <p:cNvSpPr txBox="1"/>
          <p:nvPr/>
        </p:nvSpPr>
        <p:spPr>
          <a:xfrm>
            <a:off x="6219800" y="1305050"/>
            <a:ext cx="27300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anum Gothic"/>
              <a:buChar char="-"/>
            </a:pPr>
            <a:r>
              <a:rPr b="1" lang="ko" sz="10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화살표 버튼 클릭 시 기억함 상세보기 가능</a:t>
            </a:r>
            <a:endParaRPr b="1" sz="10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anum Gothic"/>
              <a:buChar char="-"/>
            </a:pPr>
            <a:r>
              <a:rPr b="1" lang="ko" sz="10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상세보기에서는 기억함 설명, 함께한 사람에 대한 정보를 볼 수 있으며 특정 위치에 기억을 담았을 경우 지도가 표시된다.</a:t>
            </a:r>
            <a:endParaRPr b="1" sz="10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96" name="Google Shape;96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19800" y="1153475"/>
            <a:ext cx="120589" cy="190800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6"/>
          <p:cNvSpPr txBox="1"/>
          <p:nvPr/>
        </p:nvSpPr>
        <p:spPr>
          <a:xfrm>
            <a:off x="152400" y="1524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  <a:highlight>
                  <a:schemeClr val="lt1"/>
                </a:highlight>
                <a:latin typeface="Nanum Gothic"/>
                <a:ea typeface="Nanum Gothic"/>
                <a:cs typeface="Nanum Gothic"/>
                <a:sym typeface="Nanum Gothic"/>
              </a:rPr>
              <a:t>나의기억함페이지</a:t>
            </a:r>
            <a:endParaRPr b="1">
              <a:solidFill>
                <a:schemeClr val="dk1"/>
              </a:solidFill>
              <a:highlight>
                <a:schemeClr val="lt1"/>
              </a:highlight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7"/>
          <p:cNvPicPr preferRelativeResize="0"/>
          <p:nvPr/>
        </p:nvPicPr>
        <p:blipFill rotWithShape="1">
          <a:blip r:embed="rId3">
            <a:alphaModFix/>
          </a:blip>
          <a:srcRect b="0" l="31010" r="30808" t="0"/>
          <a:stretch/>
        </p:blipFill>
        <p:spPr>
          <a:xfrm>
            <a:off x="205175" y="371725"/>
            <a:ext cx="3374777" cy="4484799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7"/>
          <p:cNvSpPr/>
          <p:nvPr/>
        </p:nvSpPr>
        <p:spPr>
          <a:xfrm>
            <a:off x="2745075" y="1213650"/>
            <a:ext cx="268800" cy="1908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7"/>
          <p:cNvSpPr txBox="1"/>
          <p:nvPr/>
        </p:nvSpPr>
        <p:spPr>
          <a:xfrm>
            <a:off x="3626300" y="1142675"/>
            <a:ext cx="28158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latin typeface="Nanum Gothic"/>
                <a:ea typeface="Nanum Gothic"/>
                <a:cs typeface="Nanum Gothic"/>
                <a:sym typeface="Nanum Gothic"/>
              </a:rPr>
              <a:t>숨기기</a:t>
            </a:r>
            <a:endParaRPr b="1" sz="10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Nanum Gothic"/>
              <a:buChar char="-"/>
            </a:pPr>
            <a:r>
              <a:rPr b="1" lang="ko" sz="1000">
                <a:latin typeface="Nanum Gothic"/>
                <a:ea typeface="Nanum Gothic"/>
                <a:cs typeface="Nanum Gothic"/>
                <a:sym typeface="Nanum Gothic"/>
              </a:rPr>
              <a:t>목록에서 숨기고 싶은 기억함은 숨기기 버튼을 통해 숨김 가능</a:t>
            </a:r>
            <a:endParaRPr b="1" sz="10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Nanum Gothic"/>
              <a:buChar char="-"/>
            </a:pPr>
            <a:r>
              <a:rPr b="1" lang="ko" sz="1000">
                <a:latin typeface="Nanum Gothic"/>
                <a:ea typeface="Nanum Gothic"/>
                <a:cs typeface="Nanum Gothic"/>
                <a:sym typeface="Nanum Gothic"/>
              </a:rPr>
              <a:t>숨겨진 기억함은 마이페이지 -&gt; 숨긴 기억함 보기에서 확인 가능</a:t>
            </a:r>
            <a:endParaRPr b="1" sz="10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05" name="Google Shape;105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83525" y="958450"/>
            <a:ext cx="2380450" cy="3311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93275" y="1337425"/>
            <a:ext cx="120589" cy="190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7"/>
          <p:cNvSpPr txBox="1"/>
          <p:nvPr/>
        </p:nvSpPr>
        <p:spPr>
          <a:xfrm>
            <a:off x="152400" y="31187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  <a:highlight>
                  <a:schemeClr val="lt1"/>
                </a:highlight>
                <a:latin typeface="Nanum Gothic"/>
                <a:ea typeface="Nanum Gothic"/>
                <a:cs typeface="Nanum Gothic"/>
                <a:sym typeface="Nanum Gothic"/>
              </a:rPr>
              <a:t>나의기억함페이지</a:t>
            </a:r>
            <a:endParaRPr b="1">
              <a:solidFill>
                <a:schemeClr val="dk1"/>
              </a:solidFill>
              <a:highlight>
                <a:schemeClr val="lt1"/>
              </a:highlight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79788"/>
            <a:ext cx="9143999" cy="4583922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/>
          <p:nvPr/>
        </p:nvSpPr>
        <p:spPr>
          <a:xfrm>
            <a:off x="3580350" y="1635575"/>
            <a:ext cx="1983300" cy="309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18"/>
          <p:cNvSpPr txBox="1"/>
          <p:nvPr/>
        </p:nvSpPr>
        <p:spPr>
          <a:xfrm>
            <a:off x="5831750" y="1620725"/>
            <a:ext cx="1443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기억함 제목 입력 </a:t>
            </a:r>
            <a:endParaRPr b="1" sz="10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15" name="Google Shape;115;p18"/>
          <p:cNvSpPr/>
          <p:nvPr/>
        </p:nvSpPr>
        <p:spPr>
          <a:xfrm>
            <a:off x="3580350" y="1990825"/>
            <a:ext cx="1983300" cy="338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18"/>
          <p:cNvSpPr txBox="1"/>
          <p:nvPr/>
        </p:nvSpPr>
        <p:spPr>
          <a:xfrm>
            <a:off x="5831750" y="1990825"/>
            <a:ext cx="1443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기억함 설명 입력</a:t>
            </a:r>
            <a:r>
              <a:rPr b="1" lang="ko" sz="10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endParaRPr b="1" sz="10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17" name="Google Shape;117;p18"/>
          <p:cNvSpPr/>
          <p:nvPr/>
        </p:nvSpPr>
        <p:spPr>
          <a:xfrm>
            <a:off x="3580350" y="2402400"/>
            <a:ext cx="1983300" cy="261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18"/>
          <p:cNvSpPr txBox="1"/>
          <p:nvPr/>
        </p:nvSpPr>
        <p:spPr>
          <a:xfrm>
            <a:off x="5831750" y="2360925"/>
            <a:ext cx="1443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기억함 열림 날짜</a:t>
            </a:r>
            <a:r>
              <a:rPr b="1" lang="ko" sz="10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endParaRPr b="1" sz="10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19" name="Google Shape;119;p18"/>
          <p:cNvSpPr/>
          <p:nvPr/>
        </p:nvSpPr>
        <p:spPr>
          <a:xfrm>
            <a:off x="3580350" y="2737175"/>
            <a:ext cx="1983300" cy="261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18"/>
          <p:cNvSpPr txBox="1"/>
          <p:nvPr/>
        </p:nvSpPr>
        <p:spPr>
          <a:xfrm>
            <a:off x="5831750" y="2698775"/>
            <a:ext cx="1443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혼자, 함께 담기 선택</a:t>
            </a:r>
            <a:r>
              <a:rPr b="1" lang="ko" sz="10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endParaRPr b="1" sz="10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21" name="Google Shape;121;p18"/>
          <p:cNvSpPr/>
          <p:nvPr/>
        </p:nvSpPr>
        <p:spPr>
          <a:xfrm>
            <a:off x="3580350" y="3037475"/>
            <a:ext cx="578700" cy="261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18"/>
          <p:cNvSpPr txBox="1"/>
          <p:nvPr/>
        </p:nvSpPr>
        <p:spPr>
          <a:xfrm>
            <a:off x="5831750" y="2999075"/>
            <a:ext cx="1443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위치 담기 여부 선택</a:t>
            </a:r>
            <a:r>
              <a:rPr b="1" lang="ko" sz="10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endParaRPr b="1" sz="10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23" name="Google Shape;123;p18"/>
          <p:cNvSpPr/>
          <p:nvPr/>
        </p:nvSpPr>
        <p:spPr>
          <a:xfrm>
            <a:off x="4282650" y="3459325"/>
            <a:ext cx="578700" cy="261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18"/>
          <p:cNvSpPr txBox="1"/>
          <p:nvPr/>
        </p:nvSpPr>
        <p:spPr>
          <a:xfrm>
            <a:off x="5831750" y="3406725"/>
            <a:ext cx="1591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기억 넣는 페이지로 이동</a:t>
            </a:r>
            <a:r>
              <a:rPr b="1" lang="ko" sz="10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endParaRPr b="1" sz="10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25" name="Google Shape;125;p18"/>
          <p:cNvSpPr txBox="1"/>
          <p:nvPr/>
        </p:nvSpPr>
        <p:spPr>
          <a:xfrm>
            <a:off x="74575" y="2798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  <a:highlight>
                  <a:schemeClr val="lt1"/>
                </a:highlight>
                <a:latin typeface="Nanum Gothic"/>
                <a:ea typeface="Nanum Gothic"/>
                <a:cs typeface="Nanum Gothic"/>
                <a:sym typeface="Nanum Gothic"/>
              </a:rPr>
              <a:t>기억함생성</a:t>
            </a:r>
            <a:endParaRPr b="1">
              <a:solidFill>
                <a:schemeClr val="dk1"/>
              </a:solidFill>
              <a:highlight>
                <a:schemeClr val="lt1"/>
              </a:highlight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442619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19"/>
          <p:cNvSpPr/>
          <p:nvPr/>
        </p:nvSpPr>
        <p:spPr>
          <a:xfrm>
            <a:off x="5104900" y="1021300"/>
            <a:ext cx="1983300" cy="309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19"/>
          <p:cNvSpPr/>
          <p:nvPr/>
        </p:nvSpPr>
        <p:spPr>
          <a:xfrm>
            <a:off x="5104900" y="1457950"/>
            <a:ext cx="1983300" cy="421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19"/>
          <p:cNvSpPr/>
          <p:nvPr/>
        </p:nvSpPr>
        <p:spPr>
          <a:xfrm>
            <a:off x="8555225" y="2649450"/>
            <a:ext cx="288600" cy="236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19"/>
          <p:cNvSpPr/>
          <p:nvPr/>
        </p:nvSpPr>
        <p:spPr>
          <a:xfrm>
            <a:off x="8555225" y="3049100"/>
            <a:ext cx="288600" cy="236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19"/>
          <p:cNvSpPr/>
          <p:nvPr/>
        </p:nvSpPr>
        <p:spPr>
          <a:xfrm>
            <a:off x="8555225" y="3448750"/>
            <a:ext cx="288600" cy="236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19"/>
          <p:cNvSpPr/>
          <p:nvPr/>
        </p:nvSpPr>
        <p:spPr>
          <a:xfrm>
            <a:off x="7563525" y="525450"/>
            <a:ext cx="1323000" cy="266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9"/>
          <p:cNvSpPr txBox="1"/>
          <p:nvPr/>
        </p:nvSpPr>
        <p:spPr>
          <a:xfrm>
            <a:off x="5705950" y="489300"/>
            <a:ext cx="1791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기억함에 함께할 친구 초대</a:t>
            </a:r>
            <a:endParaRPr b="1" sz="10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38" name="Google Shape;138;p19"/>
          <p:cNvSpPr txBox="1"/>
          <p:nvPr/>
        </p:nvSpPr>
        <p:spPr>
          <a:xfrm>
            <a:off x="3359950" y="1006450"/>
            <a:ext cx="165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기억함 전용 닉네임 입력</a:t>
            </a:r>
            <a:endParaRPr b="1" sz="10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39" name="Google Shape;139;p19"/>
          <p:cNvSpPr txBox="1"/>
          <p:nvPr/>
        </p:nvSpPr>
        <p:spPr>
          <a:xfrm>
            <a:off x="3359950" y="1499500"/>
            <a:ext cx="165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기억함에 담을 글 입력</a:t>
            </a:r>
            <a:endParaRPr b="1" sz="10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40" name="Google Shape;140;p19"/>
          <p:cNvSpPr txBox="1"/>
          <p:nvPr/>
        </p:nvSpPr>
        <p:spPr>
          <a:xfrm>
            <a:off x="6904925" y="2295075"/>
            <a:ext cx="1835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저장된 사진 추가(여러장 가능)</a:t>
            </a:r>
            <a:endParaRPr b="1" sz="10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41" name="Google Shape;141;p19"/>
          <p:cNvSpPr txBox="1"/>
          <p:nvPr/>
        </p:nvSpPr>
        <p:spPr>
          <a:xfrm>
            <a:off x="7311975" y="2841750"/>
            <a:ext cx="1176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저장된 영상 추가</a:t>
            </a:r>
            <a:endParaRPr b="1" sz="10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42" name="Google Shape;142;p19"/>
          <p:cNvSpPr txBox="1"/>
          <p:nvPr/>
        </p:nvSpPr>
        <p:spPr>
          <a:xfrm>
            <a:off x="6564450" y="3285800"/>
            <a:ext cx="1924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실시간으로 음성 녹음하기 (1분)</a:t>
            </a:r>
            <a:endParaRPr b="1" sz="10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43" name="Google Shape;143;p19"/>
          <p:cNvSpPr/>
          <p:nvPr/>
        </p:nvSpPr>
        <p:spPr>
          <a:xfrm>
            <a:off x="6764250" y="3841000"/>
            <a:ext cx="473700" cy="309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19"/>
          <p:cNvSpPr txBox="1"/>
          <p:nvPr/>
        </p:nvSpPr>
        <p:spPr>
          <a:xfrm>
            <a:off x="7311975" y="4061200"/>
            <a:ext cx="1176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담기 완료 처리</a:t>
            </a:r>
            <a:endParaRPr b="1" sz="10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45" name="Google Shape;145;p19"/>
          <p:cNvSpPr txBox="1"/>
          <p:nvPr/>
        </p:nvSpPr>
        <p:spPr>
          <a:xfrm>
            <a:off x="194850" y="1524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  <a:highlight>
                  <a:schemeClr val="lt1"/>
                </a:highlight>
                <a:latin typeface="Nanum Gothic"/>
                <a:ea typeface="Nanum Gothic"/>
                <a:cs typeface="Nanum Gothic"/>
                <a:sym typeface="Nanum Gothic"/>
              </a:rPr>
              <a:t>기억함생성</a:t>
            </a:r>
            <a:endParaRPr b="1">
              <a:solidFill>
                <a:schemeClr val="dk1"/>
              </a:solidFill>
              <a:highlight>
                <a:schemeClr val="lt1"/>
              </a:highlight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45643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0"/>
          <p:cNvSpPr/>
          <p:nvPr/>
        </p:nvSpPr>
        <p:spPr>
          <a:xfrm>
            <a:off x="5597525" y="1784675"/>
            <a:ext cx="1418100" cy="1191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20"/>
          <p:cNvSpPr txBox="1"/>
          <p:nvPr/>
        </p:nvSpPr>
        <p:spPr>
          <a:xfrm>
            <a:off x="542600" y="2156100"/>
            <a:ext cx="1842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기억을 담은 사람은 활성화</a:t>
            </a:r>
            <a:endParaRPr b="1" sz="10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53" name="Google Shape;153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15625" y="3028575"/>
            <a:ext cx="249125" cy="394175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0"/>
          <p:cNvSpPr/>
          <p:nvPr/>
        </p:nvSpPr>
        <p:spPr>
          <a:xfrm>
            <a:off x="2202100" y="1784663"/>
            <a:ext cx="1418100" cy="1191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20"/>
          <p:cNvSpPr txBox="1"/>
          <p:nvPr/>
        </p:nvSpPr>
        <p:spPr>
          <a:xfrm>
            <a:off x="7082100" y="2079150"/>
            <a:ext cx="1842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기억을 담지 않은 사람은 비활성화</a:t>
            </a:r>
            <a:endParaRPr b="1" sz="10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56" name="Google Shape;156;p20"/>
          <p:cNvSpPr/>
          <p:nvPr/>
        </p:nvSpPr>
        <p:spPr>
          <a:xfrm>
            <a:off x="4213050" y="3117663"/>
            <a:ext cx="717900" cy="216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20"/>
          <p:cNvSpPr txBox="1"/>
          <p:nvPr/>
        </p:nvSpPr>
        <p:spPr>
          <a:xfrm>
            <a:off x="3831425" y="3333675"/>
            <a:ext cx="1462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내기억함페이지로 이동</a:t>
            </a:r>
            <a:endParaRPr b="1" sz="10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58" name="Google Shape;158;p20"/>
          <p:cNvSpPr txBox="1"/>
          <p:nvPr/>
        </p:nvSpPr>
        <p:spPr>
          <a:xfrm>
            <a:off x="152400" y="18502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  <a:highlight>
                  <a:schemeClr val="lt1"/>
                </a:highlight>
                <a:latin typeface="Nanum Gothic"/>
                <a:ea typeface="Nanum Gothic"/>
                <a:cs typeface="Nanum Gothic"/>
                <a:sym typeface="Nanum Gothic"/>
              </a:rPr>
              <a:t>유저준비</a:t>
            </a:r>
            <a:r>
              <a:rPr b="1" lang="ko">
                <a:solidFill>
                  <a:schemeClr val="dk1"/>
                </a:solidFill>
                <a:highlight>
                  <a:schemeClr val="lt1"/>
                </a:highlight>
                <a:latin typeface="Nanum Gothic"/>
                <a:ea typeface="Nanum Gothic"/>
                <a:cs typeface="Nanum Gothic"/>
                <a:sym typeface="Nanum Gothic"/>
              </a:rPr>
              <a:t>페이지</a:t>
            </a:r>
            <a:endParaRPr b="1">
              <a:solidFill>
                <a:schemeClr val="dk1"/>
              </a:solidFill>
              <a:highlight>
                <a:schemeClr val="lt1"/>
              </a:highlight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41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1"/>
          <p:cNvSpPr/>
          <p:nvPr/>
        </p:nvSpPr>
        <p:spPr>
          <a:xfrm>
            <a:off x="6588075" y="1385850"/>
            <a:ext cx="216900" cy="216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21"/>
          <p:cNvSpPr txBox="1"/>
          <p:nvPr/>
        </p:nvSpPr>
        <p:spPr>
          <a:xfrm>
            <a:off x="6838275" y="1324500"/>
            <a:ext cx="1924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방장은 유저를 삭제할 수 있음</a:t>
            </a:r>
            <a:endParaRPr b="1" sz="10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66" name="Google Shape;166;p21"/>
          <p:cNvSpPr/>
          <p:nvPr/>
        </p:nvSpPr>
        <p:spPr>
          <a:xfrm>
            <a:off x="4572000" y="3662250"/>
            <a:ext cx="717900" cy="216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21"/>
          <p:cNvSpPr txBox="1"/>
          <p:nvPr/>
        </p:nvSpPr>
        <p:spPr>
          <a:xfrm>
            <a:off x="5258900" y="3526900"/>
            <a:ext cx="3303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anum Gothic"/>
              <a:buChar char="-"/>
            </a:pPr>
            <a:r>
              <a:rPr b="1" lang="ko" sz="10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모든 유저가 활성화 되었을 때 버튼이 생성됨.</a:t>
            </a:r>
            <a:endParaRPr b="1" sz="10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anum Gothic"/>
              <a:buChar char="-"/>
            </a:pPr>
            <a:r>
              <a:rPr b="1" lang="ko" sz="10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방장만 해당 기억함을 묻을 수 있음.</a:t>
            </a:r>
            <a:endParaRPr b="1" sz="10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68" name="Google Shape;168;p21"/>
          <p:cNvSpPr txBox="1"/>
          <p:nvPr/>
        </p:nvSpPr>
        <p:spPr>
          <a:xfrm>
            <a:off x="152400" y="1524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  <a:highlight>
                  <a:schemeClr val="lt1"/>
                </a:highlight>
                <a:latin typeface="Nanum Gothic"/>
                <a:ea typeface="Nanum Gothic"/>
                <a:cs typeface="Nanum Gothic"/>
                <a:sym typeface="Nanum Gothic"/>
              </a:rPr>
              <a:t>유저준비</a:t>
            </a:r>
            <a:r>
              <a:rPr b="1" lang="ko">
                <a:solidFill>
                  <a:schemeClr val="dk1"/>
                </a:solidFill>
                <a:highlight>
                  <a:schemeClr val="lt1"/>
                </a:highlight>
                <a:latin typeface="Nanum Gothic"/>
                <a:ea typeface="Nanum Gothic"/>
                <a:cs typeface="Nanum Gothic"/>
                <a:sym typeface="Nanum Gothic"/>
              </a:rPr>
              <a:t>페이지</a:t>
            </a:r>
            <a:endParaRPr b="1">
              <a:solidFill>
                <a:schemeClr val="dk1"/>
              </a:solidFill>
              <a:highlight>
                <a:schemeClr val="lt1"/>
              </a:highlight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